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基础训练   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新趋势题型-4字.eps" descr="id:21475004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42878" y="2310585"/>
            <a:ext cx="4896544" cy="589310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132856"/>
            <a:ext cx="1148584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选词填空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7233" y="836712"/>
            <a:ext cx="11479469" cy="1271217"/>
          </a:xfrm>
          <a:prstGeom prst="rect">
            <a:avLst/>
          </a:prstGeom>
        </p:spPr>
      </p:pic>
      <p:sp>
        <p:nvSpPr>
          <p:cNvPr id="9" name="内容占位符 1"/>
          <p:cNvSpPr>
            <a:spLocks noGrp="1"/>
          </p:cNvSpPr>
          <p:nvPr>
            <p:ph idx="1"/>
          </p:nvPr>
        </p:nvSpPr>
        <p:spPr>
          <a:xfrm>
            <a:off x="360854" y="2989190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文讲述了俞伯牙和钟子期之间的故事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以及他们是如何通过音乐成为知音的。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3" name="语篇导航-DA.eps" descr="id:214748742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151790"/>
            <a:ext cx="2664296" cy="651057"/>
          </a:xfrm>
          <a:prstGeom prst="rect">
            <a:avLst/>
          </a:prstGeom>
        </p:spPr>
      </p:pic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5087094" y="4655332"/>
            <a:ext cx="675960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湖北十堰丹江口期末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977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764704"/>
            <a:ext cx="11485848" cy="3416320"/>
          </a:xfrm>
          <a:prstGeom prst="rect">
            <a:avLst/>
          </a:prstGeom>
          <a:noFill/>
          <a:ln w="19050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time ago, there was a man named Yu Boya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good at 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    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360854" y="836712"/>
            <a:ext cx="11485848" cy="151216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972984" y="3322488"/>
            <a:ext cx="16466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playing</a:t>
            </a:r>
            <a:endParaRPr lang="zh-CN" altLang="en-US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065233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考查非谓语动词。句意：他擅长弹琴。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good at doing sth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擅长做某事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041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92990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algn="dist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 during a boat trip, he saw green mountains and clear water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     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thought and began to play a piece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music with his </a:t>
            </a:r>
            <a:r>
              <a:rPr lang="en-US" altLang="zh-CN" sz="24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that time, a young man stood on the riverbank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enjoyed the music a lot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 was Zhong Ziqi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622598" y="817858"/>
            <a:ext cx="10962360" cy="45243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endParaRPr lang="zh-CN" altLang="en-US" sz="1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659894" y="1692182"/>
            <a:ext cx="1535998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/>
              <a:t>wonderful</a:t>
            </a:r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8814383" y="1681954"/>
            <a:ext cx="441146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/>
              <a:t>of</a:t>
            </a:r>
            <a:endParaRPr lang="zh-CN" altLang="en-US" sz="1800"/>
          </a:p>
        </p:txBody>
      </p:sp>
      <p:sp>
        <p:nvSpPr>
          <p:cNvPr id="6" name="矩形 5"/>
          <p:cNvSpPr/>
          <p:nvPr/>
        </p:nvSpPr>
        <p:spPr>
          <a:xfrm>
            <a:off x="10379045" y="2157729"/>
            <a:ext cx="628698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/>
              <a:t>His</a:t>
            </a:r>
            <a:endParaRPr lang="zh-CN" altLang="en-US" sz="180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3169249"/>
            <a:ext cx="11485848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考查形容词。句意：它们多么美妙啊！根据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How... 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are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</a:t>
            </a:r>
            <a:r>
              <a:rPr lang="zh-CN" altLang="zh-CN" sz="24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可知，这里指山水多么美妙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r>
              <a:rPr lang="en-US" altLang="zh-CN" sz="2400" b="1" spc="-9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美妙的</a:t>
            </a:r>
            <a:r>
              <a:rPr lang="en-US" altLang="zh-CN" sz="2400" b="1" spc="-9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，形容词作表语。故填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4173953"/>
            <a:ext cx="11485848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考查介词。句意：他想着，开始用琴弹奏一首乐曲。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piece of music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一首乐曲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5147765"/>
            <a:ext cx="11485848" cy="1481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考查代词。句意：他的名字叫钟子期。根据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young man stood on the riverbank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及备选词可知，这里指他的名字，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他的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，形容词性物主代词。故填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332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16807"/>
          </a:xfrm>
        </p:spPr>
        <p:txBody>
          <a:bodyPr/>
          <a:lstStyle/>
          <a:p>
            <a:pPr algn="ctr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 invited Zhong to the boat and played the </a:t>
            </a:r>
            <a:r>
              <a:rPr lang="en-US" altLang="zh-CN" sz="24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qin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him, Zhong said,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 music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makes me think of the high Mount Tai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Yu started to play music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nice it is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notes are like the running river,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Zhong said to Yu excitedly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Soon they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friends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639741" y="871012"/>
            <a:ext cx="10928074" cy="44689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1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631710" y="1327933"/>
            <a:ext cx="9204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What</a:t>
            </a:r>
            <a:endParaRPr lang="zh-CN" altLang="en-US" sz="2400"/>
          </a:p>
        </p:txBody>
      </p:sp>
      <p:sp>
        <p:nvSpPr>
          <p:cNvPr id="5" name="矩形 4"/>
          <p:cNvSpPr/>
          <p:nvPr/>
        </p:nvSpPr>
        <p:spPr>
          <a:xfrm>
            <a:off x="3200148" y="2877809"/>
            <a:ext cx="11753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became</a:t>
            </a:r>
            <a:endParaRPr lang="zh-CN" altLang="en-US" sz="2400"/>
          </a:p>
        </p:txBody>
      </p:sp>
      <p:sp>
        <p:nvSpPr>
          <p:cNvPr id="2" name="矩形 1"/>
          <p:cNvSpPr/>
          <p:nvPr/>
        </p:nvSpPr>
        <p:spPr>
          <a:xfrm>
            <a:off x="10095562" y="1348016"/>
            <a:ext cx="17235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cs typeface="Times New Roman" panose="02020603050405020304" pitchFamily="18" charset="0"/>
              </a:rPr>
              <a:t>                   </a:t>
            </a:r>
            <a:endParaRPr lang="zh-CN" altLang="en-US" sz="2400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3322692"/>
            <a:ext cx="11485848" cy="1582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考查感叹句。句意：多么美妙的音乐啊！根据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 beautiful music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及备选词可知，这里指多么美妙的音乐，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为感叹词，在感叹句中修饰名词。句首首字母要大写。故填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2847" y="4859733"/>
            <a:ext cx="11485848" cy="1582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考查动词。句意：很快他们成为了好朋友。根据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 they ... good friends.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及备选词可知，这里指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成为好朋友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，动词；此句时态为一般过去时，动词用过去式。故填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became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9446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89926"/>
            <a:ext cx="11485848" cy="2973122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1825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said they would meet again in the same place the next year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following year, Yu arrived there on time, but later he knew that Zhong died of an illness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very sad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 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best  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 no  longer 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 one 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music now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played a piece of music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he broke his </a:t>
            </a:r>
            <a:r>
              <a:rPr lang="en-US" altLang="zh-CN" sz="24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qin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never played it again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694606" y="896523"/>
            <a:ext cx="10818344" cy="45243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endParaRPr lang="zh-CN" altLang="en-US" sz="1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09839" y="1751349"/>
            <a:ext cx="902811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/>
              <a:t>made</a:t>
            </a:r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9505262" y="2214012"/>
            <a:ext cx="1691489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/>
              <a:t>understand</a:t>
            </a:r>
            <a:endParaRPr lang="zh-CN" altLang="en-US" sz="18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654451"/>
            <a:ext cx="11485848" cy="1481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sz="2400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考查动词。句意：这让他非常难过。根据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... him very sad.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及备选词可知，这里指让他难过，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，动词；此句时态为一般过去时，动词用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过去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式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made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59439" y="5113465"/>
            <a:ext cx="11485848" cy="1481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考查动词。句意：现在没有人能理解我的音乐了。根据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one can ... my music now.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及备选词可知，这里指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理解音乐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理解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，动词，位于情态动词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后面，用动词原形。故填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828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understand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two friends shared the same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they knew each other well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Since then, people have used their story to show the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true friendship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659720" y="903303"/>
            <a:ext cx="10888116" cy="44689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1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44523" y="1401174"/>
            <a:ext cx="12466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interest</a:t>
            </a:r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6383541" y="1921977"/>
            <a:ext cx="13131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meaning</a:t>
            </a:r>
            <a:endParaRPr lang="zh-CN" altLang="en-US" sz="18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43633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考查名词。句意：这两位朋友分享着相同的兴趣，他们彼此非常了解。根据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two friends shared the same ...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及备选词可知，这里指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相同的兴趣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兴趣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，名词。故填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59439" y="415532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考查名词。句意：从那时起，人们用他们的故事来展示真正友谊的意义。根据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have used their story to show the ... of true friendship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及备选词可知，这里指真正的友谊的意义。故填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9595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</TotalTime>
  <Words>581</Words>
  <Application>Microsoft Office PowerPoint</Application>
  <PresentationFormat>自定义</PresentationFormat>
  <Paragraphs>39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485</cp:revision>
  <dcterms:created xsi:type="dcterms:W3CDTF">2020-11-06T05:24:00Z</dcterms:created>
  <dcterms:modified xsi:type="dcterms:W3CDTF">2025-09-13T05:47:16Z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